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87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9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8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7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97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9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9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2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9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72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2567A-5542-4CC1-B310-4E5A50D5F0E3}" type="datetimeFigureOut">
              <a:rPr lang="en-US" smtClean="0"/>
              <a:t>4/4/2015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5AFAE-3BF8-4D0E-B8DF-24DFA4C7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8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5" y="814387"/>
            <a:ext cx="8873248" cy="453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87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3</cp:revision>
  <dcterms:created xsi:type="dcterms:W3CDTF">2015-03-08T04:31:18Z</dcterms:created>
  <dcterms:modified xsi:type="dcterms:W3CDTF">2015-04-04T04:07:38Z</dcterms:modified>
</cp:coreProperties>
</file>