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9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2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5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6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4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53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4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99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7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8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8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3E390-05AD-47A7-B8AA-968364A1450F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F63F5-DB98-4B3B-B4F2-F535B2EF7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7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15"/>
          <a:stretch/>
        </p:blipFill>
        <p:spPr>
          <a:xfrm>
            <a:off x="0" y="527221"/>
            <a:ext cx="8855155" cy="579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9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24" b="27088"/>
          <a:stretch/>
        </p:blipFill>
        <p:spPr>
          <a:xfrm>
            <a:off x="156492" y="1120346"/>
            <a:ext cx="8689837" cy="36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51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3</cp:revision>
  <dcterms:created xsi:type="dcterms:W3CDTF">2015-03-08T04:19:29Z</dcterms:created>
  <dcterms:modified xsi:type="dcterms:W3CDTF">2015-03-14T13:43:56Z</dcterms:modified>
</cp:coreProperties>
</file>