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6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11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07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47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65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67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51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7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6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5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93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6310E-0556-430E-981B-35E1377AAED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D77FB-F391-428C-B10C-DDF53B7BC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4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3" y="718483"/>
            <a:ext cx="8885789" cy="461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79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vithia</dc:creator>
  <cp:lastModifiedBy>vithia</cp:lastModifiedBy>
  <cp:revision>1</cp:revision>
  <dcterms:created xsi:type="dcterms:W3CDTF">2015-04-24T03:26:58Z</dcterms:created>
  <dcterms:modified xsi:type="dcterms:W3CDTF">2015-04-24T03:28:34Z</dcterms:modified>
</cp:coreProperties>
</file>