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44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21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19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73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1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66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85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5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762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770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0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DEC64-1E0D-4D69-B2A3-CE233B2DD57E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B1557-8FAB-465A-B136-EF0E2DA2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8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1955" t="6497" r="12167" b="64105"/>
          <a:stretch/>
        </p:blipFill>
        <p:spPr>
          <a:xfrm>
            <a:off x="-16476" y="1227439"/>
            <a:ext cx="9167820" cy="459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3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1955" t="35731" r="12061" b="34953"/>
          <a:stretch/>
        </p:blipFill>
        <p:spPr>
          <a:xfrm>
            <a:off x="-1" y="774357"/>
            <a:ext cx="9123773" cy="455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21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1</cp:revision>
  <dcterms:created xsi:type="dcterms:W3CDTF">2015-04-12T01:36:10Z</dcterms:created>
  <dcterms:modified xsi:type="dcterms:W3CDTF">2015-04-12T01:39:51Z</dcterms:modified>
</cp:coreProperties>
</file>