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6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6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8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8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0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9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9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9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6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5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1E898-5291-4B19-81B3-269FD5E0153A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66FF3-BFC7-4292-8BB6-74AFA2920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1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31"/>
          <a:stretch/>
        </p:blipFill>
        <p:spPr>
          <a:xfrm>
            <a:off x="112266" y="263611"/>
            <a:ext cx="8914460" cy="577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8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9"/>
          <a:stretch/>
        </p:blipFill>
        <p:spPr>
          <a:xfrm>
            <a:off x="153457" y="345990"/>
            <a:ext cx="8814302" cy="59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5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2015-04-12T01:49:31Z</dcterms:created>
  <dcterms:modified xsi:type="dcterms:W3CDTF">2015-04-12T01:49:41Z</dcterms:modified>
</cp:coreProperties>
</file>