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A14BA-D614-4577-B391-6AB2A1A38F26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42C37-337C-4E6F-8313-0C735D0A4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036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A14BA-D614-4577-B391-6AB2A1A38F26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42C37-337C-4E6F-8313-0C735D0A4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741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A14BA-D614-4577-B391-6AB2A1A38F26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42C37-337C-4E6F-8313-0C735D0A4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443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A14BA-D614-4577-B391-6AB2A1A38F26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42C37-337C-4E6F-8313-0C735D0A4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565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A14BA-D614-4577-B391-6AB2A1A38F26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42C37-337C-4E6F-8313-0C735D0A4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446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A14BA-D614-4577-B391-6AB2A1A38F26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42C37-337C-4E6F-8313-0C735D0A4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726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A14BA-D614-4577-B391-6AB2A1A38F26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42C37-337C-4E6F-8313-0C735D0A4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873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A14BA-D614-4577-B391-6AB2A1A38F26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42C37-337C-4E6F-8313-0C735D0A4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351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A14BA-D614-4577-B391-6AB2A1A38F26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42C37-337C-4E6F-8313-0C735D0A4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786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A14BA-D614-4577-B391-6AB2A1A38F26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42C37-337C-4E6F-8313-0C735D0A4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657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A14BA-D614-4577-B391-6AB2A1A38F26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42C37-337C-4E6F-8313-0C735D0A4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837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A14BA-D614-4577-B391-6AB2A1A38F26}" type="datetimeFigureOut">
              <a:rPr lang="en-US" smtClean="0"/>
              <a:t>3/14/2015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42C37-337C-4E6F-8313-0C735D0A4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503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9" t="5766" r="9116" b="45464"/>
          <a:stretch/>
        </p:blipFill>
        <p:spPr>
          <a:xfrm>
            <a:off x="90616" y="-68191"/>
            <a:ext cx="8962768" cy="6971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80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9" t="54535" r="9583" b="9910"/>
          <a:stretch/>
        </p:blipFill>
        <p:spPr>
          <a:xfrm>
            <a:off x="0" y="650789"/>
            <a:ext cx="9079072" cy="519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0527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291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vithia</dc:creator>
  <cp:lastModifiedBy>vithia</cp:lastModifiedBy>
  <cp:revision>3</cp:revision>
  <dcterms:created xsi:type="dcterms:W3CDTF">2015-03-14T23:19:30Z</dcterms:created>
  <dcterms:modified xsi:type="dcterms:W3CDTF">2015-03-15T04:10:40Z</dcterms:modified>
</cp:coreProperties>
</file>