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65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81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2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2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0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0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2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000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10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36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AEC93-F427-4C51-A584-1280C0752010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691F8-C213-4246-905E-C0256EC3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6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9508"/>
          <a:stretch/>
        </p:blipFill>
        <p:spPr>
          <a:xfrm>
            <a:off x="435544" y="113598"/>
            <a:ext cx="8420643" cy="659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8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738" t="60036" r="7732"/>
          <a:stretch/>
        </p:blipFill>
        <p:spPr>
          <a:xfrm>
            <a:off x="74141" y="400050"/>
            <a:ext cx="902867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65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2</cp:revision>
  <dcterms:created xsi:type="dcterms:W3CDTF">2015-01-01T05:48:21Z</dcterms:created>
  <dcterms:modified xsi:type="dcterms:W3CDTF">2015-01-31T01:28:51Z</dcterms:modified>
</cp:coreProperties>
</file>