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5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5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55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9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64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06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44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33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73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2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DEFC4-2F96-495D-A389-B5783E27759E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C0F7C-84B5-4528-B79B-DC248104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5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1116"/>
          <a:stretch/>
        </p:blipFill>
        <p:spPr>
          <a:xfrm>
            <a:off x="138348" y="837285"/>
            <a:ext cx="8843143" cy="464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35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81"/>
          <a:stretch/>
        </p:blipFill>
        <p:spPr>
          <a:xfrm>
            <a:off x="270154" y="733167"/>
            <a:ext cx="8724138" cy="484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9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2</cp:revision>
  <dcterms:created xsi:type="dcterms:W3CDTF">2015-03-08T04:27:30Z</dcterms:created>
  <dcterms:modified xsi:type="dcterms:W3CDTF">2015-03-14T23:27:18Z</dcterms:modified>
</cp:coreProperties>
</file>