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1896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C77FB-6C3C-4998-9529-A43735F9018A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8A6A7-40E7-42E1-BBB3-C3C4AB556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304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C77FB-6C3C-4998-9529-A43735F9018A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8A6A7-40E7-42E1-BBB3-C3C4AB556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207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C77FB-6C3C-4998-9529-A43735F9018A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8A6A7-40E7-42E1-BBB3-C3C4AB556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264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C77FB-6C3C-4998-9529-A43735F9018A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8A6A7-40E7-42E1-BBB3-C3C4AB556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940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C77FB-6C3C-4998-9529-A43735F9018A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8A6A7-40E7-42E1-BBB3-C3C4AB556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477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C77FB-6C3C-4998-9529-A43735F9018A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8A6A7-40E7-42E1-BBB3-C3C4AB556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157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C77FB-6C3C-4998-9529-A43735F9018A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8A6A7-40E7-42E1-BBB3-C3C4AB556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361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C77FB-6C3C-4998-9529-A43735F9018A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8A6A7-40E7-42E1-BBB3-C3C4AB556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231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C77FB-6C3C-4998-9529-A43735F9018A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8A6A7-40E7-42E1-BBB3-C3C4AB556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066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C77FB-6C3C-4998-9529-A43735F9018A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8A6A7-40E7-42E1-BBB3-C3C4AB556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028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C77FB-6C3C-4998-9529-A43735F9018A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8A6A7-40E7-42E1-BBB3-C3C4AB556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88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8C77FB-6C3C-4998-9529-A43735F9018A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8A6A7-40E7-42E1-BBB3-C3C4AB556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398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8094" t="8717" r="7360" b="43372"/>
          <a:stretch/>
        </p:blipFill>
        <p:spPr>
          <a:xfrm>
            <a:off x="628650" y="381000"/>
            <a:ext cx="8001000" cy="586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67675" y="219075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 smtClean="0">
                <a:solidFill>
                  <a:srgbClr val="FF0000"/>
                </a:solidFill>
              </a:rPr>
              <a:t>2, 3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00550" y="217170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 smtClean="0">
                <a:solidFill>
                  <a:srgbClr val="FF0000"/>
                </a:solidFill>
              </a:rPr>
              <a:t>2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19600" y="328612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 smtClean="0">
                <a:solidFill>
                  <a:srgbClr val="FF0000"/>
                </a:solidFill>
              </a:rPr>
              <a:t>2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39100" y="3248025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 smtClean="0">
                <a:solidFill>
                  <a:srgbClr val="FF0000"/>
                </a:solidFill>
              </a:rPr>
              <a:t>2, 3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14900" y="441960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 smtClean="0">
                <a:solidFill>
                  <a:srgbClr val="FF0000"/>
                </a:solidFill>
              </a:rPr>
              <a:t>2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53400" y="4371975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 smtClean="0">
                <a:solidFill>
                  <a:srgbClr val="FF0000"/>
                </a:solidFill>
              </a:rPr>
              <a:t>2, 3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33900" y="550545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 smtClean="0">
                <a:solidFill>
                  <a:srgbClr val="FF0000"/>
                </a:solidFill>
              </a:rPr>
              <a:t>2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91425" y="5419725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 smtClean="0">
                <a:solidFill>
                  <a:srgbClr val="FF0000"/>
                </a:solidFill>
              </a:rPr>
              <a:t>2,3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81950" y="5620524"/>
            <a:ext cx="612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 smtClean="0">
                <a:solidFill>
                  <a:srgbClr val="FF0000"/>
                </a:solidFill>
              </a:rPr>
              <a:t>1, 2, 3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66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7360" t="56060" r="6623" b="8907"/>
          <a:stretch/>
        </p:blipFill>
        <p:spPr>
          <a:xfrm>
            <a:off x="190499" y="1219200"/>
            <a:ext cx="8710587" cy="45910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71950" y="177165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 smtClean="0">
                <a:solidFill>
                  <a:srgbClr val="FF0000"/>
                </a:solidFill>
              </a:rPr>
              <a:t>2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48150" y="287655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solidFill>
                  <a:srgbClr val="FF0000"/>
                </a:solidFill>
              </a:rPr>
              <a:t>2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24350" y="394335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>
                <a:solidFill>
                  <a:srgbClr val="FF0000"/>
                </a:solidFill>
              </a:rPr>
              <a:t>2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3050" y="5038725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>
                <a:solidFill>
                  <a:srgbClr val="FF0000"/>
                </a:solidFill>
              </a:rPr>
              <a:t>2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62325" y="5095875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>
                <a:solidFill>
                  <a:srgbClr val="FF0000"/>
                </a:solidFill>
              </a:rPr>
              <a:t>2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86750" y="1800225"/>
            <a:ext cx="380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>
                <a:solidFill>
                  <a:srgbClr val="FF0000"/>
                </a:solidFill>
              </a:rPr>
              <a:t>2,3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96275" y="2876550"/>
            <a:ext cx="380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>
                <a:solidFill>
                  <a:srgbClr val="FF0000"/>
                </a:solidFill>
              </a:rPr>
              <a:t>2,3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96275" y="3905250"/>
            <a:ext cx="380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>
                <a:solidFill>
                  <a:srgbClr val="FF0000"/>
                </a:solidFill>
              </a:rPr>
              <a:t>2,3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86625" y="5076825"/>
            <a:ext cx="380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>
                <a:solidFill>
                  <a:srgbClr val="FF0000"/>
                </a:solidFill>
              </a:rPr>
              <a:t>2,3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43825" y="5238750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>
                <a:solidFill>
                  <a:srgbClr val="FF0000"/>
                </a:solidFill>
              </a:rPr>
              <a:t>1, 2, 3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564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33</Words>
  <Application>Microsoft Office PowerPoint</Application>
  <PresentationFormat>On-screen Show (4:3)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vithia</dc:creator>
  <cp:lastModifiedBy>vithia</cp:lastModifiedBy>
  <cp:revision>3</cp:revision>
  <dcterms:created xsi:type="dcterms:W3CDTF">2015-01-31T06:21:08Z</dcterms:created>
  <dcterms:modified xsi:type="dcterms:W3CDTF">2015-02-10T05:13:15Z</dcterms:modified>
</cp:coreProperties>
</file>