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C180-CF98-4ED0-8AC5-DF682CE9C18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F463-8A22-44CD-AC61-7C30DB070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39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C180-CF98-4ED0-8AC5-DF682CE9C18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F463-8A22-44CD-AC61-7C30DB070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462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C180-CF98-4ED0-8AC5-DF682CE9C18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F463-8A22-44CD-AC61-7C30DB070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219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C180-CF98-4ED0-8AC5-DF682CE9C18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F463-8A22-44CD-AC61-7C30DB070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5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C180-CF98-4ED0-8AC5-DF682CE9C18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F463-8A22-44CD-AC61-7C30DB070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76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C180-CF98-4ED0-8AC5-DF682CE9C18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F463-8A22-44CD-AC61-7C30DB070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04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C180-CF98-4ED0-8AC5-DF682CE9C18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F463-8A22-44CD-AC61-7C30DB070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33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C180-CF98-4ED0-8AC5-DF682CE9C18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F463-8A22-44CD-AC61-7C30DB070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91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C180-CF98-4ED0-8AC5-DF682CE9C18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F463-8A22-44CD-AC61-7C30DB070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611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C180-CF98-4ED0-8AC5-DF682CE9C18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F463-8A22-44CD-AC61-7C30DB070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85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C180-CF98-4ED0-8AC5-DF682CE9C18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F463-8A22-44CD-AC61-7C30DB070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279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6C180-CF98-4ED0-8AC5-DF682CE9C18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7F463-8A22-44CD-AC61-7C30DB070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9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26"/>
          <a:stretch/>
        </p:blipFill>
        <p:spPr>
          <a:xfrm>
            <a:off x="127017" y="741405"/>
            <a:ext cx="9016983" cy="488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18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54" b="31892"/>
          <a:stretch/>
        </p:blipFill>
        <p:spPr>
          <a:xfrm>
            <a:off x="113162" y="700215"/>
            <a:ext cx="8935847" cy="490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92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68"/>
          <a:stretch/>
        </p:blipFill>
        <p:spPr>
          <a:xfrm>
            <a:off x="80212" y="766120"/>
            <a:ext cx="8968062" cy="452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34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1</cp:revision>
  <dcterms:created xsi:type="dcterms:W3CDTF">2015-04-12T01:46:46Z</dcterms:created>
  <dcterms:modified xsi:type="dcterms:W3CDTF">2015-04-12T01:46:54Z</dcterms:modified>
</cp:coreProperties>
</file>