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50" d="100"/>
          <a:sy n="50" d="100"/>
        </p:scale>
        <p:origin x="3336" y="15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44DFD-14A5-47F3-9695-AF0F5EAD6EB8}" type="datetimeFigureOut">
              <a:rPr lang="en-US" smtClean="0"/>
              <a:t>1/31/2015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AE85B-106D-4E8B-AF6C-81BA663834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63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44DFD-14A5-47F3-9695-AF0F5EAD6EB8}" type="datetimeFigureOut">
              <a:rPr lang="en-US" smtClean="0"/>
              <a:t>1/31/2015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AE85B-106D-4E8B-AF6C-81BA663834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231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44DFD-14A5-47F3-9695-AF0F5EAD6EB8}" type="datetimeFigureOut">
              <a:rPr lang="en-US" smtClean="0"/>
              <a:t>1/31/2015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AE85B-106D-4E8B-AF6C-81BA663834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415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44DFD-14A5-47F3-9695-AF0F5EAD6EB8}" type="datetimeFigureOut">
              <a:rPr lang="en-US" smtClean="0"/>
              <a:t>1/31/2015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AE85B-106D-4E8B-AF6C-81BA663834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716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44DFD-14A5-47F3-9695-AF0F5EAD6EB8}" type="datetimeFigureOut">
              <a:rPr lang="en-US" smtClean="0"/>
              <a:t>1/31/2015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AE85B-106D-4E8B-AF6C-81BA663834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074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44DFD-14A5-47F3-9695-AF0F5EAD6EB8}" type="datetimeFigureOut">
              <a:rPr lang="en-US" smtClean="0"/>
              <a:t>1/31/2015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AE85B-106D-4E8B-AF6C-81BA663834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141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44DFD-14A5-47F3-9695-AF0F5EAD6EB8}" type="datetimeFigureOut">
              <a:rPr lang="en-US" smtClean="0"/>
              <a:t>1/31/2015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AE85B-106D-4E8B-AF6C-81BA663834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723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44DFD-14A5-47F3-9695-AF0F5EAD6EB8}" type="datetimeFigureOut">
              <a:rPr lang="en-US" smtClean="0"/>
              <a:t>1/31/2015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AE85B-106D-4E8B-AF6C-81BA663834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000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44DFD-14A5-47F3-9695-AF0F5EAD6EB8}" type="datetimeFigureOut">
              <a:rPr lang="en-US" smtClean="0"/>
              <a:t>1/31/2015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AE85B-106D-4E8B-AF6C-81BA663834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404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44DFD-14A5-47F3-9695-AF0F5EAD6EB8}" type="datetimeFigureOut">
              <a:rPr lang="en-US" smtClean="0"/>
              <a:t>1/31/2015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AE85B-106D-4E8B-AF6C-81BA663834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719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44DFD-14A5-47F3-9695-AF0F5EAD6EB8}" type="datetimeFigureOut">
              <a:rPr lang="en-US" smtClean="0"/>
              <a:t>1/31/2015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AE85B-106D-4E8B-AF6C-81BA663834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138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44DFD-14A5-47F3-9695-AF0F5EAD6EB8}" type="datetimeFigureOut">
              <a:rPr lang="en-US" smtClean="0"/>
              <a:t>1/31/2015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9AE85B-106D-4E8B-AF6C-81BA663834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311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8584" t="10234" r="7114" b="42425"/>
          <a:stretch/>
        </p:blipFill>
        <p:spPr>
          <a:xfrm>
            <a:off x="361950" y="419100"/>
            <a:ext cx="8388096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259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9809" t="57007" r="7604" b="8718"/>
          <a:stretch/>
        </p:blipFill>
        <p:spPr>
          <a:xfrm>
            <a:off x="190500" y="952500"/>
            <a:ext cx="8760790" cy="470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4863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</TotalTime>
  <Words>0</Words>
  <Application>Microsoft Office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vithia</dc:creator>
  <cp:lastModifiedBy>vithia</cp:lastModifiedBy>
  <cp:revision>2</cp:revision>
  <dcterms:created xsi:type="dcterms:W3CDTF">2015-01-31T05:25:11Z</dcterms:created>
  <dcterms:modified xsi:type="dcterms:W3CDTF">2015-01-31T05:49:12Z</dcterms:modified>
</cp:coreProperties>
</file>