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75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8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21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3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85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83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05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9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6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9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8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99EC2-CEE1-4656-9D0C-8138A5B3F1E4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98C05-3A08-45A2-904B-65B600BB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6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35"/>
          <a:stretch/>
        </p:blipFill>
        <p:spPr>
          <a:xfrm>
            <a:off x="171155" y="776635"/>
            <a:ext cx="8776060" cy="424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342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00"/>
          <a:stretch/>
        </p:blipFill>
        <p:spPr>
          <a:xfrm>
            <a:off x="129965" y="1219199"/>
            <a:ext cx="8870550" cy="357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88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2</cp:revision>
  <dcterms:created xsi:type="dcterms:W3CDTF">2015-03-01T02:38:18Z</dcterms:created>
  <dcterms:modified xsi:type="dcterms:W3CDTF">2015-03-14T23:23:52Z</dcterms:modified>
</cp:coreProperties>
</file>