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6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24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46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03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8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6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90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72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51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66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10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1DFA2-9480-4B03-BB52-FC47D6D4D50A}" type="datetimeFigureOut">
              <a:rPr lang="en-US" smtClean="0"/>
              <a:t>3/13/2015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80A05-C46F-44F2-BA5C-2A3B3DDC9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6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41"/>
          <a:stretch/>
        </p:blipFill>
        <p:spPr>
          <a:xfrm>
            <a:off x="140046" y="197711"/>
            <a:ext cx="8832118" cy="645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97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59"/>
          <a:stretch/>
        </p:blipFill>
        <p:spPr>
          <a:xfrm>
            <a:off x="284512" y="1194486"/>
            <a:ext cx="8564053" cy="433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0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3</cp:revision>
  <dcterms:created xsi:type="dcterms:W3CDTF">2015-03-08T11:22:52Z</dcterms:created>
  <dcterms:modified xsi:type="dcterms:W3CDTF">2015-03-13T14:39:44Z</dcterms:modified>
</cp:coreProperties>
</file>