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99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9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1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3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1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2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3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1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6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03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3E8DA-5C49-4917-826D-2DF216967729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20A53-5F4D-4FEC-84B8-B36E29806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0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17"/>
          <a:stretch/>
        </p:blipFill>
        <p:spPr>
          <a:xfrm>
            <a:off x="94591" y="494269"/>
            <a:ext cx="8975268" cy="583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4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23"/>
          <a:stretch/>
        </p:blipFill>
        <p:spPr>
          <a:xfrm>
            <a:off x="794807" y="0"/>
            <a:ext cx="7838447" cy="683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57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1</cp:revision>
  <dcterms:created xsi:type="dcterms:W3CDTF">2015-04-12T01:53:36Z</dcterms:created>
  <dcterms:modified xsi:type="dcterms:W3CDTF">2015-04-12T01:55:39Z</dcterms:modified>
</cp:coreProperties>
</file>