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5" autoAdjust="0"/>
    <p:restoredTop sz="94660"/>
  </p:normalViewPr>
  <p:slideViewPr>
    <p:cSldViewPr snapToGrid="0">
      <p:cViewPr>
        <p:scale>
          <a:sx n="50" d="100"/>
          <a:sy n="50" d="100"/>
        </p:scale>
        <p:origin x="3108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8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1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4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7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77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6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4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1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3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5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6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348AF-3145-4C7D-8F00-145F3E7103D2}" type="datetimeFigureOut">
              <a:rPr lang="en-US" smtClean="0"/>
              <a:t>2/28/2015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96B69-A0CC-4E1D-ABBF-8BC6DD75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39"/>
          <a:stretch/>
        </p:blipFill>
        <p:spPr>
          <a:xfrm>
            <a:off x="574156" y="152400"/>
            <a:ext cx="7981207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07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78"/>
          <a:stretch/>
        </p:blipFill>
        <p:spPr>
          <a:xfrm>
            <a:off x="536056" y="323850"/>
            <a:ext cx="8231371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26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2015-03-01T02:59:32Z</dcterms:created>
  <dcterms:modified xsi:type="dcterms:W3CDTF">2015-03-01T03:01:28Z</dcterms:modified>
</cp:coreProperties>
</file>