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4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9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89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95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2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1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0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3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4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A3EB3-C195-4A96-9DAD-1DCE146858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0E21F-8D76-4E52-88F3-7A3D89B4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5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351" t="4660" r="8549" b="41235"/>
          <a:stretch/>
        </p:blipFill>
        <p:spPr>
          <a:xfrm>
            <a:off x="972458" y="188684"/>
            <a:ext cx="7184570" cy="62802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4246" y="300680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2, 3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72646" y="4226007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2, 3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846" y="1729942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1, 2, 3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2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284" t="58909" r="9669"/>
          <a:stretch/>
        </p:blipFill>
        <p:spPr>
          <a:xfrm>
            <a:off x="391885" y="667656"/>
            <a:ext cx="8308051" cy="56605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7318" y="1433381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2, 3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4940" y="4893273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2, 3, 4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97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19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2</cp:revision>
  <dcterms:created xsi:type="dcterms:W3CDTF">2015-02-08T03:45:17Z</dcterms:created>
  <dcterms:modified xsi:type="dcterms:W3CDTF">2015-02-10T05:17:51Z</dcterms:modified>
</cp:coreProperties>
</file>