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9937-9B23-4C03-8244-9D63FD297AFC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DFE8-9472-4F07-AD2D-5CA5EDC0E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85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9937-9B23-4C03-8244-9D63FD297AFC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DFE8-9472-4F07-AD2D-5CA5EDC0E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40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9937-9B23-4C03-8244-9D63FD297AFC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DFE8-9472-4F07-AD2D-5CA5EDC0E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556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9937-9B23-4C03-8244-9D63FD297AFC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DFE8-9472-4F07-AD2D-5CA5EDC0E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78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9937-9B23-4C03-8244-9D63FD297AFC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DFE8-9472-4F07-AD2D-5CA5EDC0E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87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9937-9B23-4C03-8244-9D63FD297AFC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DFE8-9472-4F07-AD2D-5CA5EDC0E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1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9937-9B23-4C03-8244-9D63FD297AFC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DFE8-9472-4F07-AD2D-5CA5EDC0E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04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9937-9B23-4C03-8244-9D63FD297AFC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DFE8-9472-4F07-AD2D-5CA5EDC0E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31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9937-9B23-4C03-8244-9D63FD297AFC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DFE8-9472-4F07-AD2D-5CA5EDC0E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35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9937-9B23-4C03-8244-9D63FD297AFC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DFE8-9472-4F07-AD2D-5CA5EDC0E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46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9937-9B23-4C03-8244-9D63FD297AFC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DFE8-9472-4F07-AD2D-5CA5EDC0E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561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29937-9B23-4C03-8244-9D63FD297AFC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9DFE8-9472-4F07-AD2D-5CA5EDC0E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34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637"/>
          <a:stretch/>
        </p:blipFill>
        <p:spPr>
          <a:xfrm>
            <a:off x="93010" y="782594"/>
            <a:ext cx="9005412" cy="514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81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23"/>
          <a:stretch/>
        </p:blipFill>
        <p:spPr>
          <a:xfrm>
            <a:off x="117724" y="82379"/>
            <a:ext cx="8968611" cy="672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22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1</cp:revision>
  <dcterms:created xsi:type="dcterms:W3CDTF">2015-04-12T01:52:27Z</dcterms:created>
  <dcterms:modified xsi:type="dcterms:W3CDTF">2015-04-12T01:52:38Z</dcterms:modified>
</cp:coreProperties>
</file>