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DD3B6-1405-47B3-A023-01A58731AA7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66237-F630-4E5E-A855-85E1904B4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3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66237-F630-4E5E-A855-85E1904B44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7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3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2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64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7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4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0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8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8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93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8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98186-FE25-4F80-8A75-6AC709637382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7ABA4-FD15-46A9-A160-04A32E455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0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5936" t="9664" r="13241" b="43562"/>
          <a:stretch/>
        </p:blipFill>
        <p:spPr>
          <a:xfrm>
            <a:off x="1181100" y="400049"/>
            <a:ext cx="6972300" cy="5959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5750" y="22574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1825" y="22479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38195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4250" y="38385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46863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2086" y="4670941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 </a:t>
            </a:r>
            <a:r>
              <a:rPr lang="en-CA" sz="1200" dirty="0" smtClean="0">
                <a:solidFill>
                  <a:srgbClr val="FF0000"/>
                </a:solidFill>
              </a:rPr>
              <a:t>+</a:t>
            </a:r>
            <a:r>
              <a:rPr lang="en-CA" dirty="0" smtClean="0">
                <a:solidFill>
                  <a:srgbClr val="FF0000"/>
                </a:solidFill>
              </a:rPr>
              <a:t> 3, 4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5700" y="54483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1143" y="54424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6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976" t="55681" r="13241" b="9286"/>
          <a:stretch/>
        </p:blipFill>
        <p:spPr>
          <a:xfrm>
            <a:off x="0" y="762000"/>
            <a:ext cx="8960811" cy="5581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5300" y="11906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9225" y="11943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62850" y="12133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5075" y="26289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39125" y="266700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 </a:t>
            </a:r>
            <a:r>
              <a:rPr lang="en-CA" sz="1200" dirty="0" smtClean="0">
                <a:solidFill>
                  <a:srgbClr val="FF0000"/>
                </a:solidFill>
              </a:rPr>
              <a:t>+</a:t>
            </a:r>
            <a:r>
              <a:rPr lang="en-CA" dirty="0" smtClean="0">
                <a:solidFill>
                  <a:srgbClr val="FF0000"/>
                </a:solidFill>
              </a:rPr>
              <a:t> 3, 4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9175" y="4638675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1, 2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6775" y="46196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1025" y="46291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2425" y="54673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7537" y="54387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057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29</Words>
  <Application>Microsoft Office PowerPoint</Application>
  <PresentationFormat>On-screen Show (4:3)</PresentationFormat>
  <Paragraphs>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4</cp:revision>
  <dcterms:created xsi:type="dcterms:W3CDTF">2015-02-10T05:20:35Z</dcterms:created>
  <dcterms:modified xsi:type="dcterms:W3CDTF">2015-02-13T05:46:16Z</dcterms:modified>
</cp:coreProperties>
</file>