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50" d="100"/>
          <a:sy n="50" d="100"/>
        </p:scale>
        <p:origin x="-1944" y="-49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6C05F2-9C2D-4A45-A9DB-E847E55B9DD3}" type="datetimeFigureOut">
              <a:rPr lang="en-CA" smtClean="0"/>
              <a:t>2015-04-26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809DA4-0E6E-4068-A073-AFED524E2992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5582324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6C05F2-9C2D-4A45-A9DB-E847E55B9DD3}" type="datetimeFigureOut">
              <a:rPr lang="en-CA" smtClean="0"/>
              <a:t>2015-04-26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809DA4-0E6E-4068-A073-AFED524E2992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5939860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6C05F2-9C2D-4A45-A9DB-E847E55B9DD3}" type="datetimeFigureOut">
              <a:rPr lang="en-CA" smtClean="0"/>
              <a:t>2015-04-26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809DA4-0E6E-4068-A073-AFED524E2992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594282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6C05F2-9C2D-4A45-A9DB-E847E55B9DD3}" type="datetimeFigureOut">
              <a:rPr lang="en-CA" smtClean="0"/>
              <a:t>2015-04-26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809DA4-0E6E-4068-A073-AFED524E2992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1022592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6C05F2-9C2D-4A45-A9DB-E847E55B9DD3}" type="datetimeFigureOut">
              <a:rPr lang="en-CA" smtClean="0"/>
              <a:t>2015-04-26</a:t>
            </a:fld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809DA4-0E6E-4068-A073-AFED524E2992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5384923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6C05F2-9C2D-4A45-A9DB-E847E55B9DD3}" type="datetimeFigureOut">
              <a:rPr lang="en-CA" smtClean="0"/>
              <a:t>2015-04-26</a:t>
            </a:fld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809DA4-0E6E-4068-A073-AFED524E2992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3346962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6C05F2-9C2D-4A45-A9DB-E847E55B9DD3}" type="datetimeFigureOut">
              <a:rPr lang="en-CA" smtClean="0"/>
              <a:t>2015-04-26</a:t>
            </a:fld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809DA4-0E6E-4068-A073-AFED524E2992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1744814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6C05F2-9C2D-4A45-A9DB-E847E55B9DD3}" type="datetimeFigureOut">
              <a:rPr lang="en-CA" smtClean="0"/>
              <a:t>2015-04-26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809DA4-0E6E-4068-A073-AFED524E2992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4121672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6C05F2-9C2D-4A45-A9DB-E847E55B9DD3}" type="datetimeFigureOut">
              <a:rPr lang="en-CA" smtClean="0"/>
              <a:t>2015-04-26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809DA4-0E6E-4068-A073-AFED524E2992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8599138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6C05F2-9C2D-4A45-A9DB-E847E55B9DD3}" type="datetimeFigureOut">
              <a:rPr lang="en-CA" smtClean="0"/>
              <a:t>2015-04-26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809DA4-0E6E-4068-A073-AFED524E2992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6731319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6C05F2-9C2D-4A45-A9DB-E847E55B9DD3}" type="datetimeFigureOut">
              <a:rPr lang="en-CA" smtClean="0"/>
              <a:t>2015-04-26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809DA4-0E6E-4068-A073-AFED524E2992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804802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6C05F2-9C2D-4A45-A9DB-E847E55B9DD3}" type="datetimeFigureOut">
              <a:rPr lang="en-CA" smtClean="0"/>
              <a:t>2015-04-26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809DA4-0E6E-4068-A073-AFED524E2992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514700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Quyet\Downloads\yeuthuongchoNguoi-dt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5432"/>
          <a:stretch/>
        </p:blipFill>
        <p:spPr bwMode="auto">
          <a:xfrm>
            <a:off x="34702" y="309041"/>
            <a:ext cx="8929786" cy="61622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922464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Quyet\Downloads\yeuthuongchoNguoi-dt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5150"/>
          <a:stretch/>
        </p:blipFill>
        <p:spPr bwMode="auto">
          <a:xfrm>
            <a:off x="0" y="30460"/>
            <a:ext cx="8964488" cy="68184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225830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</TotalTime>
  <Words>0</Words>
  <Application>Microsoft Office PowerPoint</Application>
  <PresentationFormat>On-screen Show (4:3)</PresentationFormat>
  <Paragraphs>0</Paragraphs>
  <Slides>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Office Theme</vt:lpstr>
      <vt:lpstr>PowerPoint Presentation</vt:lpstr>
      <vt:lpstr>PowerPoint Presentation</vt:lpstr>
    </vt:vector>
  </TitlesOfParts>
  <Company>Hewlett-Packard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Quyet</dc:creator>
  <cp:lastModifiedBy>Quyet</cp:lastModifiedBy>
  <cp:revision>2</cp:revision>
  <dcterms:created xsi:type="dcterms:W3CDTF">2015-04-26T05:03:00Z</dcterms:created>
  <dcterms:modified xsi:type="dcterms:W3CDTF">2015-04-26T05:13:12Z</dcterms:modified>
</cp:coreProperties>
</file>